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9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126"/>
  </p:normalViewPr>
  <p:slideViewPr>
    <p:cSldViewPr snapToGrid="0">
      <p:cViewPr varScale="1">
        <p:scale>
          <a:sx n="95" d="100"/>
          <a:sy n="95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D2A7C-6781-CA42-B9C1-BBAE34B6AD18}" type="datetimeFigureOut">
              <a:rPr lang="en-US" smtClean="0"/>
              <a:t>7/19/23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177E0-FB06-834B-8336-22122E4CC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43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E59350-898A-B841-B9D3-39839BE564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76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4E3A0-59F4-E48E-0721-7DC015589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04FC9F-7023-5490-8258-A9CBCE2F72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B7D74-F8F4-5352-EFA0-C500D1DDC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EF24-65E4-1843-B47C-D61094F4B4F6}" type="datetimeFigureOut">
              <a:rPr lang="en-US" smtClean="0"/>
              <a:t>7/19/23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31EA2-59CB-5F29-823D-EA9749A16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96196-A5B3-F63C-839D-A654F7E3C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F822-6C36-854F-B224-42E26AB8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9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81BEF-A1D4-EF3C-3535-3F954097D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76EB06-32D4-1623-74F4-E8F0BDF0E1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55FB8-F48A-3C6D-F048-644D38885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EF24-65E4-1843-B47C-D61094F4B4F6}" type="datetimeFigureOut">
              <a:rPr lang="en-US" smtClean="0"/>
              <a:t>7/19/23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A5621-78F3-245E-6914-835778BF8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F5863-6A94-E886-3848-537A07EA8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F822-6C36-854F-B224-42E26AB8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5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39AC8F-56E2-5F3A-92E0-12FD2AAD2F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4B30DF-899E-1646-0862-DA49977AEE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ABDB6-C8E8-0785-66E5-33648F65B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EF24-65E4-1843-B47C-D61094F4B4F6}" type="datetimeFigureOut">
              <a:rPr lang="en-US" smtClean="0"/>
              <a:t>7/19/23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2630E-CD7E-7497-AF86-7DBC6987B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02859-95C5-1E54-F941-86795CFBD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F822-6C36-854F-B224-42E26AB8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2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FB8F0-AAE0-9DA5-3CD1-E2D08FDAC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E06E5-82AF-E273-A8EA-CC862315F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EC593-D11C-FC1A-6C80-2F409F867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EF24-65E4-1843-B47C-D61094F4B4F6}" type="datetimeFigureOut">
              <a:rPr lang="en-US" smtClean="0"/>
              <a:t>7/19/23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8D0DC-B354-44B9-14EF-FD3A4A18E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5FF32-BA1D-CA7D-13C6-D1428BFE2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F822-6C36-854F-B224-42E26AB8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53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D56ED-E984-AC2D-64AC-DEA22DDAC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5B17EB-D118-A598-6AB7-99C3DEC74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8E9B05-2542-D361-6767-BF38AEB6E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EF24-65E4-1843-B47C-D61094F4B4F6}" type="datetimeFigureOut">
              <a:rPr lang="en-US" smtClean="0"/>
              <a:t>7/19/23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D532F-5C56-D502-E591-54B276708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7C70B-1E1F-2265-D47D-5662932AA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F822-6C36-854F-B224-42E26AB8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3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8DAAC-37A1-7B72-8FB1-F7B99E867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3C2FF-74AB-1A75-3CD1-239A08B5FE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AB56B3-65EF-029F-C325-4BFFD8FFE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5678F5-4C36-12F2-6078-52CB16C3E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EF24-65E4-1843-B47C-D61094F4B4F6}" type="datetimeFigureOut">
              <a:rPr lang="en-US" smtClean="0"/>
              <a:t>7/19/23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1C8E9C-F5E2-87EB-7A84-AE5DC3FE9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2DEA4B-EEF1-FF00-8B67-AF1E4CB44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F822-6C36-854F-B224-42E26AB8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B8073-BCFD-E99E-1B81-C238FAAC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55E5E-4FF5-0D42-67D9-7F207B417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3EE73-B7E0-8BDE-D668-1F637B3DBE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480D9F-B145-2FCE-A6C4-FFC32FF5A4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04BECB-CF6E-25F6-5265-C18AE597E5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2BA7B2-AD20-8B0E-3B20-76C031C4A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EF24-65E4-1843-B47C-D61094F4B4F6}" type="datetimeFigureOut">
              <a:rPr lang="en-US" smtClean="0"/>
              <a:t>7/19/23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2826D0-37CA-415C-BA96-971F2E7FF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46FCF2-1667-E575-75E2-BB48EC72F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F822-6C36-854F-B224-42E26AB8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1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B40A6-BFD6-F5E1-4DAF-83330DD3D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8B8EAB-21CB-6EC5-AAE4-062441089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EF24-65E4-1843-B47C-D61094F4B4F6}" type="datetimeFigureOut">
              <a:rPr lang="en-US" smtClean="0"/>
              <a:t>7/19/23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76CD47-2BE7-4A7A-313D-6035E389A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A95488-84BA-EDEF-6178-BEEEFF631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F822-6C36-854F-B224-42E26AB8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53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307632-51FA-68C2-63A5-5D60FEEC3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EF24-65E4-1843-B47C-D61094F4B4F6}" type="datetimeFigureOut">
              <a:rPr lang="en-US" smtClean="0"/>
              <a:t>7/19/23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5A497A-D8C4-BF1C-8E6C-B9FDD93C4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C49E4B-06EE-B6EE-C7EB-A57133A7D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F822-6C36-854F-B224-42E26AB8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3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44F-AF94-E4A6-79EA-D98C771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0EFFE-EA63-A40A-DC3A-137EA5D26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192343-22E3-A155-820B-B8B92E536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E2D835-3B27-98FA-17D3-9D5315D42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EF24-65E4-1843-B47C-D61094F4B4F6}" type="datetimeFigureOut">
              <a:rPr lang="en-US" smtClean="0"/>
              <a:t>7/19/23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77733-1D16-FC87-B696-190CE94E1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B090FF-78EB-8A51-1C1A-F1BBA423D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F822-6C36-854F-B224-42E26AB8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53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8CCA0-6265-A26A-D3A2-EE369DD59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7BD414-854F-491A-CF6B-D5A62A0C83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A55248-E3BC-961A-B783-6409D9E5B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601D61-D7D5-5B5E-304C-AA0B71328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EF24-65E4-1843-B47C-D61094F4B4F6}" type="datetimeFigureOut">
              <a:rPr lang="en-US" smtClean="0"/>
              <a:t>7/19/23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6A4573-B0EB-310F-4A2F-10667F9B6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A20223-C7BC-9F4A-2871-C36260A2F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F822-6C36-854F-B224-42E26AB8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6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E4146F-C848-1614-9614-ED0A1F037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0C84B3-8074-65E2-20F4-B1F9CC74E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2C40F-867F-E8D2-A021-42FEBAB305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6EF24-65E4-1843-B47C-D61094F4B4F6}" type="datetimeFigureOut">
              <a:rPr lang="en-US" smtClean="0"/>
              <a:t>7/19/23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0F681-7306-06CB-B132-0820ABC317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85117-03EB-2CA1-4EDB-E344D3F61A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6F822-6C36-854F-B224-42E26AB8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2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4c9i250pc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hVBu5dGHbXo" TargetMode="External"/><Relationship Id="rId4" Type="http://schemas.openxmlformats.org/officeDocument/2006/relationships/hyperlink" Target="https://www.youtube.com/watch?v=-7rWZvPuQH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84C35-ADAA-B0E2-2094-C4C0E9149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8BCE237-6040-E913-2A0B-3624494545A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2379945"/>
          </a:xfrm>
          <a:prstGeom prst="rect">
            <a:avLst/>
          </a:prstGeom>
          <a:solidFill>
            <a:srgbClr val="FF8AD8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100" b="1" dirty="0">
              <a:solidFill>
                <a:schemeClr val="bg1"/>
              </a:solidFill>
              <a:latin typeface="Chalkduster" panose="03050602040202020205" pitchFamily="66" charset="77"/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Chalkduster" panose="03050602040202020205" pitchFamily="66" charset="77"/>
              </a:rPr>
              <a:t>Edexcel A Level Business </a:t>
            </a:r>
          </a:p>
          <a:p>
            <a:pPr algn="ctr"/>
            <a:r>
              <a:rPr lang="en-US" sz="7200" b="1" dirty="0">
                <a:solidFill>
                  <a:schemeClr val="bg1"/>
                </a:solidFill>
              </a:rPr>
              <a:t>Summer Homework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2580C3-32A6-3BC0-97D7-DD1A373E5D50}"/>
              </a:ext>
            </a:extLst>
          </p:cNvPr>
          <p:cNvSpPr/>
          <p:nvPr/>
        </p:nvSpPr>
        <p:spPr>
          <a:xfrm>
            <a:off x="0" y="1933864"/>
            <a:ext cx="12192000" cy="2330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64A05F-F5A1-978A-DC2F-9B84E9E6F846}"/>
              </a:ext>
            </a:extLst>
          </p:cNvPr>
          <p:cNvSpPr/>
          <p:nvPr/>
        </p:nvSpPr>
        <p:spPr>
          <a:xfrm>
            <a:off x="0" y="2165381"/>
            <a:ext cx="12192000" cy="233099"/>
          </a:xfrm>
          <a:prstGeom prst="rect">
            <a:avLst/>
          </a:prstGeom>
          <a:solidFill>
            <a:srgbClr val="6CC34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AA88D0-3CF6-BC6A-55AF-8179C2EC112D}"/>
              </a:ext>
            </a:extLst>
          </p:cNvPr>
          <p:cNvSpPr/>
          <p:nvPr/>
        </p:nvSpPr>
        <p:spPr>
          <a:xfrm>
            <a:off x="0" y="2395563"/>
            <a:ext cx="12192000" cy="233099"/>
          </a:xfrm>
          <a:prstGeom prst="rect">
            <a:avLst/>
          </a:prstGeom>
          <a:solidFill>
            <a:srgbClr val="6EB4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93EC0D-068C-5745-F1D3-C9A1E81CB829}"/>
              </a:ext>
            </a:extLst>
          </p:cNvPr>
          <p:cNvSpPr txBox="1"/>
          <p:nvPr/>
        </p:nvSpPr>
        <p:spPr>
          <a:xfrm>
            <a:off x="272321" y="2745070"/>
            <a:ext cx="11647358" cy="42573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500" u="sng" dirty="0">
                <a:solidFill>
                  <a:srgbClr val="0563C1"/>
                </a:solidFill>
                <a:effectLst/>
                <a:ea typeface="Comic Sans MS" panose="030F0902030302020204" pitchFamily="66" charset="0"/>
                <a:cs typeface="Comic Sans MS" panose="030F0902030302020204" pitchFamily="66" charset="0"/>
                <a:hlinkClick r:id="rId3"/>
              </a:rPr>
              <a:t>Morgan Cars</a:t>
            </a:r>
            <a:r>
              <a:rPr lang="en-GB" sz="1500" dirty="0">
                <a:ea typeface="Comic Sans MS" panose="030F0902030302020204" pitchFamily="66" charset="0"/>
                <a:cs typeface="Times New Roman" panose="02020603050405020304" pitchFamily="18" charset="0"/>
              </a:rPr>
              <a:t>                  </a:t>
            </a:r>
            <a:r>
              <a:rPr lang="en-GB" sz="1500" u="sng" dirty="0">
                <a:solidFill>
                  <a:srgbClr val="0563C1"/>
                </a:solidFill>
                <a:effectLst/>
                <a:ea typeface="Comic Sans MS" panose="030F0902030302020204" pitchFamily="66" charset="0"/>
                <a:cs typeface="Comic Sans MS" panose="030F0902030302020204" pitchFamily="66" charset="0"/>
                <a:hlinkClick r:id="rId4"/>
              </a:rPr>
              <a:t>Rolex Watches</a:t>
            </a:r>
            <a:r>
              <a:rPr lang="en-GB" sz="1500" dirty="0">
                <a:ea typeface="Comic Sans MS" panose="030F0902030302020204" pitchFamily="66" charset="0"/>
                <a:cs typeface="Times New Roman" panose="02020603050405020304" pitchFamily="18" charset="0"/>
              </a:rPr>
              <a:t>                   </a:t>
            </a:r>
            <a:r>
              <a:rPr lang="en-GB" sz="1500" u="sng" dirty="0">
                <a:solidFill>
                  <a:srgbClr val="0563C1"/>
                </a:solidFill>
                <a:effectLst/>
                <a:ea typeface="Comic Sans MS" panose="030F0902030302020204" pitchFamily="66" charset="0"/>
                <a:cs typeface="Comic Sans MS" panose="030F0902030302020204" pitchFamily="66" charset="0"/>
                <a:hlinkClick r:id="rId5"/>
              </a:rPr>
              <a:t>Pringles</a:t>
            </a:r>
            <a:endParaRPr lang="en-GB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500" dirty="0">
                <a:effectLst/>
                <a:ea typeface="Comic Sans MS" panose="030F0902030302020204" pitchFamily="66" charset="0"/>
                <a:cs typeface="Comic Sans MS" panose="030F0902030302020204" pitchFamily="66" charset="0"/>
              </a:rPr>
              <a:t>Click on the links above to watch the video clips for the 3 companies.</a:t>
            </a:r>
            <a:endParaRPr lang="en-GB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500" dirty="0">
                <a:effectLst/>
                <a:ea typeface="Comic Sans MS" panose="030F0902030302020204" pitchFamily="66" charset="0"/>
                <a:cs typeface="Comic Sans MS" panose="030F0902030302020204" pitchFamily="66" charset="0"/>
              </a:rPr>
              <a:t>Select one of these companies to research.</a:t>
            </a:r>
            <a:endParaRPr lang="en-GB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500" dirty="0">
                <a:effectLst/>
                <a:ea typeface="Comic Sans MS" panose="030F0902030302020204" pitchFamily="66" charset="0"/>
                <a:cs typeface="Comic Sans MS" panose="030F0902030302020204" pitchFamily="66" charset="0"/>
              </a:rPr>
              <a:t>You can choose how to present your findings for example written report, PowerPoint presentation, academic poster or podcast (audio or visual recording).</a:t>
            </a:r>
            <a:endParaRPr lang="en-GB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500" dirty="0">
                <a:effectLst/>
                <a:ea typeface="Comic Sans MS" panose="030F0902030302020204" pitchFamily="66" charset="0"/>
                <a:cs typeface="Comic Sans MS" panose="030F0902030302020204" pitchFamily="66" charset="0"/>
              </a:rPr>
              <a:t>You need to use a variety of sources of information, for example, the business website, newspaper and magazine articles, etc.</a:t>
            </a:r>
            <a:r>
              <a:rPr lang="en-GB" sz="1500" b="1" dirty="0">
                <a:effectLst/>
                <a:ea typeface="Comic Sans MS" panose="030F0902030302020204" pitchFamily="66" charset="0"/>
                <a:cs typeface="Comic Sans MS" panose="030F0902030302020204" pitchFamily="66" charset="0"/>
              </a:rPr>
              <a:t> </a:t>
            </a:r>
            <a:endParaRPr lang="en-GB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500" dirty="0">
                <a:effectLst/>
                <a:ea typeface="Comic Sans MS" panose="030F0902030302020204" pitchFamily="66" charset="0"/>
                <a:cs typeface="Comic Sans MS" panose="030F0902030302020204" pitchFamily="66" charset="0"/>
              </a:rPr>
              <a:t>Your presentation must include, but is not limited to:</a:t>
            </a:r>
            <a:endParaRPr lang="en-GB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buFont typeface="Symbol" pitchFamily="2" charset="2"/>
              <a:buChar char="·"/>
            </a:pPr>
            <a:r>
              <a:rPr lang="en-GB" sz="1500" dirty="0">
                <a:effectLst/>
                <a:ea typeface="Comic Sans MS" panose="030F0902030302020204" pitchFamily="66" charset="0"/>
                <a:cs typeface="Comic Sans MS" panose="030F0902030302020204" pitchFamily="66" charset="0"/>
              </a:rPr>
              <a:t>What type of business is it?</a:t>
            </a:r>
            <a:endParaRPr lang="en-GB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buFont typeface="Symbol" pitchFamily="2" charset="2"/>
              <a:buChar char="·"/>
            </a:pPr>
            <a:r>
              <a:rPr lang="en-GB" sz="1500" dirty="0">
                <a:effectLst/>
                <a:ea typeface="Comic Sans MS" panose="030F0902030302020204" pitchFamily="66" charset="0"/>
                <a:cs typeface="Comic Sans MS" panose="030F0902030302020204" pitchFamily="66" charset="0"/>
              </a:rPr>
              <a:t>What goods or services do they provide?</a:t>
            </a:r>
            <a:endParaRPr lang="en-GB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buFont typeface="Symbol" pitchFamily="2" charset="2"/>
              <a:buChar char="·"/>
            </a:pPr>
            <a:r>
              <a:rPr lang="en-GB" sz="1500" dirty="0">
                <a:effectLst/>
                <a:ea typeface="Comic Sans MS" panose="030F0902030302020204" pitchFamily="66" charset="0"/>
                <a:cs typeface="Comic Sans MS" panose="030F0902030302020204" pitchFamily="66" charset="0"/>
              </a:rPr>
              <a:t>Is it a profitable business?</a:t>
            </a:r>
            <a:endParaRPr lang="en-GB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buFont typeface="Symbol" pitchFamily="2" charset="2"/>
              <a:buChar char="·"/>
            </a:pPr>
            <a:r>
              <a:rPr lang="en-GB" sz="1500" dirty="0">
                <a:effectLst/>
                <a:ea typeface="Comic Sans MS" panose="030F0902030302020204" pitchFamily="66" charset="0"/>
                <a:cs typeface="Comic Sans MS" panose="030F0902030302020204" pitchFamily="66" charset="0"/>
              </a:rPr>
              <a:t>Who are the customers?</a:t>
            </a:r>
            <a:endParaRPr lang="en-GB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buFont typeface="Symbol" pitchFamily="2" charset="2"/>
              <a:buChar char="·"/>
            </a:pPr>
            <a:r>
              <a:rPr lang="en-GB" sz="1500" dirty="0">
                <a:effectLst/>
                <a:ea typeface="Comic Sans MS" panose="030F0902030302020204" pitchFamily="66" charset="0"/>
                <a:cs typeface="Comic Sans MS" panose="030F0902030302020204" pitchFamily="66" charset="0"/>
              </a:rPr>
              <a:t>What is their market size?</a:t>
            </a:r>
            <a:endParaRPr lang="en-GB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Font typeface="Symbol" pitchFamily="2" charset="2"/>
              <a:buChar char="·"/>
            </a:pPr>
            <a:r>
              <a:rPr lang="en-GB" sz="1500" dirty="0">
                <a:effectLst/>
                <a:ea typeface="Comic Sans MS" panose="030F0902030302020204" pitchFamily="66" charset="0"/>
                <a:cs typeface="Comic Sans MS" panose="030F0902030302020204" pitchFamily="66" charset="0"/>
              </a:rPr>
              <a:t>What is happening in this business at the present?</a:t>
            </a:r>
            <a:endParaRPr lang="en-GB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500" dirty="0">
                <a:effectLst/>
                <a:ea typeface="Comic Sans MS" panose="030F0902030302020204" pitchFamily="66" charset="0"/>
                <a:cs typeface="Comic Sans MS" panose="030F0902030302020204" pitchFamily="66" charset="0"/>
              </a:rPr>
              <a:t>Reference all your sources of information.</a:t>
            </a:r>
            <a:endParaRPr lang="en-GB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471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Macintosh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Chalkduster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Sanger</dc:creator>
  <cp:lastModifiedBy>Elizabeth Sanger</cp:lastModifiedBy>
  <cp:revision>1</cp:revision>
  <dcterms:created xsi:type="dcterms:W3CDTF">2023-07-19T08:33:59Z</dcterms:created>
  <dcterms:modified xsi:type="dcterms:W3CDTF">2023-07-19T08:34:25Z</dcterms:modified>
</cp:coreProperties>
</file>